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84" r:id="rId13"/>
    <p:sldId id="279" r:id="rId14"/>
    <p:sldId id="261" r:id="rId15"/>
    <p:sldId id="262" r:id="rId16"/>
    <p:sldId id="263" r:id="rId17"/>
    <p:sldId id="264" r:id="rId18"/>
    <p:sldId id="278" r:id="rId19"/>
    <p:sldId id="280" r:id="rId20"/>
    <p:sldId id="283" r:id="rId21"/>
    <p:sldId id="281" r:id="rId22"/>
    <p:sldId id="276" r:id="rId23"/>
    <p:sldId id="277" r:id="rId24"/>
    <p:sldId id="285" r:id="rId25"/>
    <p:sldId id="274" r:id="rId26"/>
    <p:sldId id="275"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8" d="100"/>
          <a:sy n="98" d="100"/>
        </p:scale>
        <p:origin x="72"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7.gif"/><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466975"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Mineral Absorption Bands</a:t>
            </a:r>
            <a:endParaRPr lang="en-GB" dirty="0"/>
          </a:p>
        </p:txBody>
      </p:sp>
      <p:pic>
        <p:nvPicPr>
          <p:cNvPr id="1026" name="Picture 2" descr="http://speclab.cr.usgs.gov/PAPERS.refl-mrs/giff/300dpi/fig21a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13" y="2019806"/>
            <a:ext cx="4519946" cy="353007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767059" y="1378271"/>
            <a:ext cx="6983954" cy="4813143"/>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4" name="Rectangle 3"/>
          <p:cNvSpPr/>
          <p:nvPr/>
        </p:nvSpPr>
        <p:spPr>
          <a:xfrm>
            <a:off x="1261533" y="2226733"/>
            <a:ext cx="524934"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312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2" name="Title 1"/>
          <p:cNvSpPr>
            <a:spLocks noGrp="1"/>
          </p:cNvSpPr>
          <p:nvPr>
            <p:ph type="title"/>
          </p:nvPr>
        </p:nvSpPr>
        <p:spPr>
          <a:xfrm>
            <a:off x="838200" y="198871"/>
            <a:ext cx="10515600" cy="1325563"/>
          </a:xfrm>
        </p:spPr>
        <p:txBody>
          <a:bodyPr/>
          <a:lstStyle/>
          <a:p>
            <a:r>
              <a:rPr lang="en-GB" dirty="0" smtClean="0">
                <a:solidFill>
                  <a:schemeClr val="bg1"/>
                </a:solidFill>
              </a:rPr>
              <a:t>Sharpened</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796</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23</vt:i4>
      </vt:variant>
    </vt:vector>
  </HeadingPairs>
  <TitlesOfParts>
    <vt:vector size="31"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PowerPoint Presentation</vt:lpstr>
      <vt:lpstr>Tony’s Images</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Optical effects:</vt:lpstr>
      <vt:lpstr>PowerPoint Presentation</vt:lpstr>
      <vt:lpstr>Correcting images</vt:lpstr>
      <vt:lpstr>Sharpened</vt:lpstr>
      <vt:lpstr>Chromatic Aberration</vt:lpstr>
      <vt:lpstr>PowerPoint Presentation</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105</cp:revision>
  <dcterms:created xsi:type="dcterms:W3CDTF">2016-02-19T14:38:03Z</dcterms:created>
  <dcterms:modified xsi:type="dcterms:W3CDTF">2016-02-25T10:17:58Z</dcterms:modified>
</cp:coreProperties>
</file>